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5827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L1-MAP 研究概論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76011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L1-aware Multilingual Assessment of Pronunciation：創新的端到端跨語言自動發音評估框架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74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2971562"/>
            <a:ext cx="9743242" cy="1217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50"/>
              </a:lnSpc>
              <a:buNone/>
            </a:pPr>
            <a:r>
              <a:rPr lang="en-US" sz="7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未來展望</a:t>
            </a:r>
            <a:endParaRPr lang="en-US" sz="7650" dirty="0"/>
          </a:p>
        </p:txBody>
      </p:sp>
      <p:sp>
        <p:nvSpPr>
          <p:cNvPr id="4" name="Text 1"/>
          <p:cNvSpPr/>
          <p:nvPr/>
        </p:nvSpPr>
        <p:spPr>
          <a:xfrm>
            <a:off x="779383" y="4481632"/>
            <a:ext cx="5454134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建立下一代語言學習的技術基礎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779383" y="5261015"/>
            <a:ext cx="13071634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L1-MAP 研究成果將為未來的語言學習應用建立一個更穩健、公平且可擴展的技術基礎。這項創新不僅解決了當前自動發音評估面臨的核心挑戰，更為全球語言教育的數位化轉型提供了重要的技術支撐。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779383" y="6064806"/>
            <a:ext cx="4227314" cy="1118473"/>
          </a:xfrm>
          <a:prstGeom prst="roundRect">
            <a:avLst>
              <a:gd name="adj" fmla="val 7317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1789" y="6267212"/>
            <a:ext cx="243578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技術穩健性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81789" y="6688574"/>
            <a:ext cx="382250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建立可靠且高效的評估系統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201483" y="6064806"/>
            <a:ext cx="4227314" cy="1118473"/>
          </a:xfrm>
          <a:prstGeom prst="roundRect">
            <a:avLst>
              <a:gd name="adj" fmla="val 7317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03890" y="6267212"/>
            <a:ext cx="243578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評估公平性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403890" y="6688574"/>
            <a:ext cx="382250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消除語言背景偏見，實現公正評估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9623584" y="6064806"/>
            <a:ext cx="4227314" cy="1118473"/>
          </a:xfrm>
          <a:prstGeom prst="roundRect">
            <a:avLst>
              <a:gd name="adj" fmla="val 7317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25990" y="6267212"/>
            <a:ext cx="243578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系統可擴展性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825990" y="6688574"/>
            <a:ext cx="382250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支援更多語言組合與學習情境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79383" y="7402473"/>
            <a:ext cx="1307163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L1-MAP 的成功將開啟語音技術在語言教育領域應用的新篇章，為全球學習者創造更好的語言學習體驗。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9918"/>
            <a:ext cx="54575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全球化語言學習的新挑戰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3160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語言自學趨勢興起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886438"/>
            <a:ext cx="3536156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在全球化的推動下，個人化語言學習需求急劇增長。傳統的教室教學模式已無法滿足學習者對於靈活性與客製化的需求。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255657"/>
            <a:ext cx="35361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電腦輔助發音訓練（CAPT）技術因此成為語言學習領域的關鍵突破點。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33160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現有系統的限制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821674" y="3886438"/>
            <a:ext cx="35361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現有的自動化評估系統面臨三大核心挑戰：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466034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模型建構的複雜性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502741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高品質訓練數據的稀缺性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539448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評估維度完整性的不足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7590"/>
            <a:ext cx="55002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L1-MAP 創新框架的誕生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644503"/>
            <a:ext cx="4215289" cy="1436489"/>
          </a:xfrm>
          <a:prstGeom prst="roundRect">
            <a:avLst>
              <a:gd name="adj" fmla="val 58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8504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端到端架構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279702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採用完整的自動化處理流程，從語音輸入到評估輸出，無需人工干預的中間步驟。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644503"/>
            <a:ext cx="4215408" cy="1436489"/>
          </a:xfrm>
          <a:prstGeom prst="roundRect">
            <a:avLst>
              <a:gd name="adj" fmla="val 58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3415" y="38504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跨語言設計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4279702"/>
            <a:ext cx="380345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支援多種語言組合的發音評估，突破單一語言系統的限制。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644503"/>
            <a:ext cx="4215289" cy="1436489"/>
          </a:xfrm>
          <a:prstGeom prst="roundRect">
            <a:avLst>
              <a:gd name="adj" fmla="val 58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7181" y="38504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精準診斷回饋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4279702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提供更精準、全面且公平的發音評估與改進建議。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304234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L1-MAP 框架的設計目標是建立一個能夠理解學習者母語背景，並據此提供客製化評估的智慧型系統。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682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自監督學習的技術突破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84559"/>
            <a:ext cx="432399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核心技術：wav2vec 2.0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2978348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L1-MAP 的核心架構採用最先進的自監督學習（SSL）模型 wav2vec 2.0 作為聲學編碼器。這項技術革新帶來了顯著的優勢：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79690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111228"/>
            <a:ext cx="3679031" cy="228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80190" y="42561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大量未標註數據學習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280190" y="4685348"/>
            <a:ext cx="367903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從豐富的未標註語音資料中自動學習語音特徵，無需昂貴的人工標註過程。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0157579" y="379690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579" y="4111228"/>
            <a:ext cx="3679031" cy="228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157579" y="42561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穩健聲學表徵建構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157579" y="4685348"/>
            <a:ext cx="367903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建立強健的聲學特徵表示，能夠適應不同說話者與語音環境的變化。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6280190" y="562784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922288"/>
            <a:ext cx="7556421" cy="2286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280190" y="60870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專家標註依賴緩解</a:t>
            </a:r>
            <a:endParaRPr lang="en-US" sz="1950" dirty="0"/>
          </a:p>
        </p:txBody>
      </p:sp>
      <p:sp>
        <p:nvSpPr>
          <p:cNvPr id="17" name="Text 11"/>
          <p:cNvSpPr/>
          <p:nvPr/>
        </p:nvSpPr>
        <p:spPr>
          <a:xfrm>
            <a:off x="6280190" y="6516291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有效減少對專家標註數據的需求，降低系統開發成本與時間。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61907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L1 感知機制：關鍵創新之一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母語背景整合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55927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L1 感知機制將學習者的母語（L1）背景作為模型的重要輸入特徵。這項創新設計使得系統能夠：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29833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識別特定母語群體的共同發音偏誤模式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796903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理解母語語音系統對目標語言學習的影響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163973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提供針對性的發音改進建議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640223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此機制突破了傳統「一體適用」的評估模式，實現了真正的個人化評估。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6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2808208"/>
            <a:ext cx="5523548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多任務學習：綜合評估策略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36521" y="3659862"/>
            <a:ext cx="3682960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雙重學習目標</a:t>
            </a:r>
            <a:endParaRPr lang="en-US" sz="2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21" y="4396383"/>
            <a:ext cx="6578679" cy="7365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0591" y="5316974"/>
            <a:ext cx="230183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音素級錯誤診斷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920591" y="5715119"/>
            <a:ext cx="62105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精確偵測並分類發音錯誤：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920591" y="6101834"/>
            <a:ext cx="62105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音素替換錯誤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20591" y="6442472"/>
            <a:ext cx="62105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音素刪除錯誤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920591" y="6783110"/>
            <a:ext cx="62105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音素插入錯誤</a:t>
            </a:r>
            <a:endParaRPr lang="en-US" sz="1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396383"/>
            <a:ext cx="6578679" cy="7365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99271" y="5316974"/>
            <a:ext cx="230183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句子級韻律評分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499271" y="5715119"/>
            <a:ext cx="62105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全面評估語音品質：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7499271" y="6101834"/>
            <a:ext cx="62105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韻律節奏評估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7499271" y="6442472"/>
            <a:ext cx="62105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語音流暢度評分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7499271" y="6783110"/>
            <a:ext cx="62105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整體表達品質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736521" y="7450574"/>
            <a:ext cx="13157359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透過多任務學習框架，模型能夠同時掌握細節層面的發音精準度與整體層面的語音表現，提供更全面的評估結果。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865" y="437912"/>
            <a:ext cx="4014549" cy="49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L1-MAP 系統架構全貌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865" y="1253966"/>
            <a:ext cx="13356669" cy="69351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7753" y="4342660"/>
            <a:ext cx="1648212" cy="741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L1-MAP 系統架構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915" y="3093108"/>
            <a:ext cx="335411" cy="3354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2944" y="2685175"/>
            <a:ext cx="2887669" cy="370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SSL 聲學編碼器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952944" y="3161509"/>
            <a:ext cx="2887669" cy="296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wav2vec 2.0 提取語音特徵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0789478" y="4267460"/>
            <a:ext cx="2887668" cy="370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L1 覺知機制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726" y="3857879"/>
            <a:ext cx="335411" cy="335411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744" y="5941220"/>
            <a:ext cx="335412" cy="3354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2944" y="5770630"/>
            <a:ext cx="2887669" cy="370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多任務輸出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952944" y="6246963"/>
            <a:ext cx="2887669" cy="296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音素錯誤偵測與韻律打分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636865" y="8368189"/>
            <a:ext cx="13356669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L1-MAP 的整合性設計將三大核心技術完美結合，形成一個協調運作的智慧型評估系統。每個元件都發揮其專門功能，共同實現精準且全面的發音評估目標。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53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技術優勢與創新價值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40443"/>
            <a:ext cx="595313" cy="595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837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評估準確性提升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812983"/>
            <a:ext cx="4182189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透過 L1 感知機制與多任務學習的結合，L1-MAP 在發音評估的準確性上達到了前所未有的水準。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540443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43837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評估細緻度增強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812983"/>
            <a:ext cx="418230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從音素級別到句子級別的全方位評估，提供學習者最詳細且實用的發音診斷報告。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540443"/>
            <a:ext cx="595313" cy="595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43837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資源稀缺語言支援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812983"/>
            <a:ext cx="418230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為資源較少的語言學習組合提供高效解決方案，促進語言學習的公平性與可及性。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590" y="364093"/>
            <a:ext cx="3310533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學術與產業貢獻價值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29590" y="1108948"/>
            <a:ext cx="198632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學術界貢獻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29590" y="1489591"/>
            <a:ext cx="66241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推進自動語音評估理論發展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29590" y="1734503"/>
            <a:ext cx="66241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建立跨語言評估的新範式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29590" y="1979414"/>
            <a:ext cx="66241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提供可重現的研究方法論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29590" y="2224326"/>
            <a:ext cx="66241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促進多語言語音技術研究</a:t>
            </a:r>
            <a:endParaRPr lang="en-US" sz="10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2571869"/>
            <a:ext cx="6624161" cy="662416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4269" y="1108948"/>
            <a:ext cx="198632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教育科技產業影響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84269" y="1489591"/>
            <a:ext cx="66241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提升語言學習應用的技術水準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4269" y="1734503"/>
            <a:ext cx="66241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降低高品質評估系統的開發成本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84269" y="1979414"/>
            <a:ext cx="66241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擴展語言學習市場的服務範圍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84269" y="2224326"/>
            <a:ext cx="66241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促進個人化學習體驗的實現</a:t>
            </a:r>
            <a:endParaRPr lang="en-US" sz="10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269" y="2571869"/>
            <a:ext cx="6624161" cy="66241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2025-09-28T15:25:06Z</dcterms:created>
  <dcterms:modified xsi:type="dcterms:W3CDTF">2025-09-28T15:25:06Z</dcterms:modified>
</cp:coreProperties>
</file>